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20"/>
  </p:notesMasterIdLst>
  <p:sldIdLst>
    <p:sldId id="327" r:id="rId2"/>
    <p:sldId id="2938" r:id="rId3"/>
    <p:sldId id="2940" r:id="rId4"/>
    <p:sldId id="453" r:id="rId5"/>
    <p:sldId id="260" r:id="rId6"/>
    <p:sldId id="486" r:id="rId7"/>
    <p:sldId id="557" r:id="rId8"/>
    <p:sldId id="555" r:id="rId9"/>
    <p:sldId id="301" r:id="rId10"/>
    <p:sldId id="302" r:id="rId11"/>
    <p:sldId id="558" r:id="rId12"/>
    <p:sldId id="482" r:id="rId13"/>
    <p:sldId id="483" r:id="rId14"/>
    <p:sldId id="461" r:id="rId15"/>
    <p:sldId id="262" r:id="rId16"/>
    <p:sldId id="2939" r:id="rId17"/>
    <p:sldId id="622" r:id="rId18"/>
    <p:sldId id="293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2F6C1-C6A4-40B7-AEAC-EF84627A8534}" v="16" dt="2024-01-10T12:32:27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yn Woollard" userId="dae49ef6-553e-4a39-a7e7-74ab1f6f738a" providerId="ADAL" clId="{5802F6C1-C6A4-40B7-AEAC-EF84627A8534}"/>
    <pc:docChg chg="undo custSel addSld delSld modSld sldOrd">
      <pc:chgData name="Jacquelyn Woollard" userId="dae49ef6-553e-4a39-a7e7-74ab1f6f738a" providerId="ADAL" clId="{5802F6C1-C6A4-40B7-AEAC-EF84627A8534}" dt="2024-01-10T16:22:53.062" v="1704" actId="20577"/>
      <pc:docMkLst>
        <pc:docMk/>
      </pc:docMkLst>
      <pc:sldChg chg="addSp delSp modSp mod">
        <pc:chgData name="Jacquelyn Woollard" userId="dae49ef6-553e-4a39-a7e7-74ab1f6f738a" providerId="ADAL" clId="{5802F6C1-C6A4-40B7-AEAC-EF84627A8534}" dt="2024-01-08T15:14:58.593" v="533" actId="404"/>
        <pc:sldMkLst>
          <pc:docMk/>
          <pc:sldMk cId="387907828" sldId="260"/>
        </pc:sldMkLst>
        <pc:spChg chg="del mod">
          <ac:chgData name="Jacquelyn Woollard" userId="dae49ef6-553e-4a39-a7e7-74ab1f6f738a" providerId="ADAL" clId="{5802F6C1-C6A4-40B7-AEAC-EF84627A8534}" dt="2024-01-08T15:08:34.724" v="219" actId="478"/>
          <ac:spMkLst>
            <pc:docMk/>
            <pc:sldMk cId="387907828" sldId="260"/>
            <ac:spMk id="2" creationId="{00000000-0000-0000-0000-000000000000}"/>
          </ac:spMkLst>
        </pc:spChg>
        <pc:spChg chg="add del mod">
          <ac:chgData name="Jacquelyn Woollard" userId="dae49ef6-553e-4a39-a7e7-74ab1f6f738a" providerId="ADAL" clId="{5802F6C1-C6A4-40B7-AEAC-EF84627A8534}" dt="2024-01-08T15:08:36.441" v="220" actId="478"/>
          <ac:spMkLst>
            <pc:docMk/>
            <pc:sldMk cId="387907828" sldId="260"/>
            <ac:spMk id="5" creationId="{C95138CC-D755-D30A-9822-4B7DA2E73916}"/>
          </ac:spMkLst>
        </pc:spChg>
        <pc:spChg chg="add mod">
          <ac:chgData name="Jacquelyn Woollard" userId="dae49ef6-553e-4a39-a7e7-74ab1f6f738a" providerId="ADAL" clId="{5802F6C1-C6A4-40B7-AEAC-EF84627A8534}" dt="2024-01-08T15:09:43.204" v="289" actId="1035"/>
          <ac:spMkLst>
            <pc:docMk/>
            <pc:sldMk cId="387907828" sldId="260"/>
            <ac:spMk id="9" creationId="{D67454D5-EF29-C64F-AE7D-6AF9EBCA0A6F}"/>
          </ac:spMkLst>
        </pc:spChg>
        <pc:spChg chg="add mod">
          <ac:chgData name="Jacquelyn Woollard" userId="dae49ef6-553e-4a39-a7e7-74ab1f6f738a" providerId="ADAL" clId="{5802F6C1-C6A4-40B7-AEAC-EF84627A8534}" dt="2024-01-08T15:14:58.593" v="533" actId="404"/>
          <ac:spMkLst>
            <pc:docMk/>
            <pc:sldMk cId="387907828" sldId="260"/>
            <ac:spMk id="12" creationId="{9B514033-3674-B7C2-64E1-E9A977CECA2C}"/>
          </ac:spMkLst>
        </pc:spChg>
        <pc:picChg chg="mod">
          <ac:chgData name="Jacquelyn Woollard" userId="dae49ef6-553e-4a39-a7e7-74ab1f6f738a" providerId="ADAL" clId="{5802F6C1-C6A4-40B7-AEAC-EF84627A8534}" dt="2024-01-08T15:13:50.174" v="303" actId="1076"/>
          <ac:picMkLst>
            <pc:docMk/>
            <pc:sldMk cId="387907828" sldId="260"/>
            <ac:picMk id="3" creationId="{BC8020D9-982F-C620-58E9-2031A6C41636}"/>
          </ac:picMkLst>
        </pc:picChg>
        <pc:picChg chg="add del mod">
          <ac:chgData name="Jacquelyn Woollard" userId="dae49ef6-553e-4a39-a7e7-74ab1f6f738a" providerId="ADAL" clId="{5802F6C1-C6A4-40B7-AEAC-EF84627A8534}" dt="2024-01-08T15:13:15.127" v="298" actId="478"/>
          <ac:picMkLst>
            <pc:docMk/>
            <pc:sldMk cId="387907828" sldId="260"/>
            <ac:picMk id="7" creationId="{E039956D-90C4-297B-F7FE-0F270FB504DD}"/>
          </ac:picMkLst>
        </pc:picChg>
        <pc:picChg chg="add mod">
          <ac:chgData name="Jacquelyn Woollard" userId="dae49ef6-553e-4a39-a7e7-74ab1f6f738a" providerId="ADAL" clId="{5802F6C1-C6A4-40B7-AEAC-EF84627A8534}" dt="2024-01-08T15:13:38.373" v="301" actId="1076"/>
          <ac:picMkLst>
            <pc:docMk/>
            <pc:sldMk cId="387907828" sldId="260"/>
            <ac:picMk id="11" creationId="{9A09F0E5-C317-AE65-9F15-20772C60B9A4}"/>
          </ac:picMkLst>
        </pc:picChg>
        <pc:picChg chg="del">
          <ac:chgData name="Jacquelyn Woollard" userId="dae49ef6-553e-4a39-a7e7-74ab1f6f738a" providerId="ADAL" clId="{5802F6C1-C6A4-40B7-AEAC-EF84627A8534}" dt="2024-01-08T15:08:37.258" v="221" actId="478"/>
          <ac:picMkLst>
            <pc:docMk/>
            <pc:sldMk cId="387907828" sldId="260"/>
            <ac:picMk id="1026" creationId="{00000000-0000-0000-0000-000000000000}"/>
          </ac:picMkLst>
        </pc:picChg>
        <pc:picChg chg="del">
          <ac:chgData name="Jacquelyn Woollard" userId="dae49ef6-553e-4a39-a7e7-74ab1f6f738a" providerId="ADAL" clId="{5802F6C1-C6A4-40B7-AEAC-EF84627A8534}" dt="2024-01-08T15:08:37.752" v="222" actId="478"/>
          <ac:picMkLst>
            <pc:docMk/>
            <pc:sldMk cId="387907828" sldId="260"/>
            <ac:picMk id="1027" creationId="{00000000-0000-0000-0000-000000000000}"/>
          </ac:picMkLst>
        </pc:picChg>
        <pc:picChg chg="del">
          <ac:chgData name="Jacquelyn Woollard" userId="dae49ef6-553e-4a39-a7e7-74ab1f6f738a" providerId="ADAL" clId="{5802F6C1-C6A4-40B7-AEAC-EF84627A8534}" dt="2024-01-08T15:08:38.338" v="223" actId="478"/>
          <ac:picMkLst>
            <pc:docMk/>
            <pc:sldMk cId="387907828" sldId="260"/>
            <ac:picMk id="1028" creationId="{00000000-0000-0000-0000-000000000000}"/>
          </ac:picMkLst>
        </pc:picChg>
      </pc:sldChg>
      <pc:sldChg chg="addSp delSp modSp mod ord">
        <pc:chgData name="Jacquelyn Woollard" userId="dae49ef6-553e-4a39-a7e7-74ab1f6f738a" providerId="ADAL" clId="{5802F6C1-C6A4-40B7-AEAC-EF84627A8534}" dt="2024-01-09T13:51:54.356" v="1025"/>
        <pc:sldMkLst>
          <pc:docMk/>
          <pc:sldMk cId="569055077" sldId="262"/>
        </pc:sldMkLst>
        <pc:picChg chg="mod">
          <ac:chgData name="Jacquelyn Woollard" userId="dae49ef6-553e-4a39-a7e7-74ab1f6f738a" providerId="ADAL" clId="{5802F6C1-C6A4-40B7-AEAC-EF84627A8534}" dt="2024-01-08T14:47:07.555" v="110" actId="1076"/>
          <ac:picMkLst>
            <pc:docMk/>
            <pc:sldMk cId="569055077" sldId="262"/>
            <ac:picMk id="2" creationId="{ADC4CEBC-1FC6-53A4-791B-4FE0BAEB630D}"/>
          </ac:picMkLst>
        </pc:picChg>
        <pc:picChg chg="add mod">
          <ac:chgData name="Jacquelyn Woollard" userId="dae49ef6-553e-4a39-a7e7-74ab1f6f738a" providerId="ADAL" clId="{5802F6C1-C6A4-40B7-AEAC-EF84627A8534}" dt="2024-01-08T14:47:13.120" v="112" actId="1076"/>
          <ac:picMkLst>
            <pc:docMk/>
            <pc:sldMk cId="569055077" sldId="262"/>
            <ac:picMk id="4" creationId="{49BF6784-47FA-3BDC-DEE5-4CBA3E9329E2}"/>
          </ac:picMkLst>
        </pc:picChg>
        <pc:picChg chg="del">
          <ac:chgData name="Jacquelyn Woollard" userId="dae49ef6-553e-4a39-a7e7-74ab1f6f738a" providerId="ADAL" clId="{5802F6C1-C6A4-40B7-AEAC-EF84627A8534}" dt="2024-01-08T14:46:02.780" v="103" actId="478"/>
          <ac:picMkLst>
            <pc:docMk/>
            <pc:sldMk cId="569055077" sldId="262"/>
            <ac:picMk id="12" creationId="{7D219405-52CB-B394-60AB-C06ADEBE8DD8}"/>
          </ac:picMkLst>
        </pc:picChg>
      </pc:sldChg>
      <pc:sldChg chg="addSp delSp modSp mod">
        <pc:chgData name="Jacquelyn Woollard" userId="dae49ef6-553e-4a39-a7e7-74ab1f6f738a" providerId="ADAL" clId="{5802F6C1-C6A4-40B7-AEAC-EF84627A8534}" dt="2024-01-09T13:36:21.557" v="983" actId="1076"/>
        <pc:sldMkLst>
          <pc:docMk/>
          <pc:sldMk cId="3363076929" sldId="301"/>
        </pc:sldMkLst>
        <pc:spChg chg="mod">
          <ac:chgData name="Jacquelyn Woollard" userId="dae49ef6-553e-4a39-a7e7-74ab1f6f738a" providerId="ADAL" clId="{5802F6C1-C6A4-40B7-AEAC-EF84627A8534}" dt="2024-01-09T13:36:15.464" v="980" actId="1076"/>
          <ac:spMkLst>
            <pc:docMk/>
            <pc:sldMk cId="3363076929" sldId="301"/>
            <ac:spMk id="2" creationId="{00000000-0000-0000-0000-000000000000}"/>
          </ac:spMkLst>
        </pc:spChg>
        <pc:picChg chg="del">
          <ac:chgData name="Jacquelyn Woollard" userId="dae49ef6-553e-4a39-a7e7-74ab1f6f738a" providerId="ADAL" clId="{5802F6C1-C6A4-40B7-AEAC-EF84627A8534}" dt="2024-01-09T13:34:12.503" v="906" actId="478"/>
          <ac:picMkLst>
            <pc:docMk/>
            <pc:sldMk cId="3363076929" sldId="301"/>
            <ac:picMk id="5" creationId="{9112380B-3C31-4C3B-A814-4291E3DB39F4}"/>
          </ac:picMkLst>
        </pc:picChg>
        <pc:picChg chg="add mod">
          <ac:chgData name="Jacquelyn Woollard" userId="dae49ef6-553e-4a39-a7e7-74ab1f6f738a" providerId="ADAL" clId="{5802F6C1-C6A4-40B7-AEAC-EF84627A8534}" dt="2024-01-09T13:36:21.557" v="983" actId="1076"/>
          <ac:picMkLst>
            <pc:docMk/>
            <pc:sldMk cId="3363076929" sldId="301"/>
            <ac:picMk id="7" creationId="{230C0EFF-8888-C0B4-9989-2CEBAA404551}"/>
          </ac:picMkLst>
        </pc:picChg>
      </pc:sldChg>
      <pc:sldChg chg="addSp delSp modSp mod">
        <pc:chgData name="Jacquelyn Woollard" userId="dae49ef6-553e-4a39-a7e7-74ab1f6f738a" providerId="ADAL" clId="{5802F6C1-C6A4-40B7-AEAC-EF84627A8534}" dt="2024-01-09T13:36:53.802" v="990" actId="1076"/>
        <pc:sldMkLst>
          <pc:docMk/>
          <pc:sldMk cId="1626455915" sldId="302"/>
        </pc:sldMkLst>
        <pc:spChg chg="del">
          <ac:chgData name="Jacquelyn Woollard" userId="dae49ef6-553e-4a39-a7e7-74ab1f6f738a" providerId="ADAL" clId="{5802F6C1-C6A4-40B7-AEAC-EF84627A8534}" dt="2024-01-09T13:36:43.055" v="986" actId="478"/>
          <ac:spMkLst>
            <pc:docMk/>
            <pc:sldMk cId="1626455915" sldId="302"/>
            <ac:spMk id="2" creationId="{00000000-0000-0000-0000-000000000000}"/>
          </ac:spMkLst>
        </pc:spChg>
        <pc:spChg chg="mod">
          <ac:chgData name="Jacquelyn Woollard" userId="dae49ef6-553e-4a39-a7e7-74ab1f6f738a" providerId="ADAL" clId="{5802F6C1-C6A4-40B7-AEAC-EF84627A8534}" dt="2024-01-09T13:36:53.802" v="990" actId="1076"/>
          <ac:spMkLst>
            <pc:docMk/>
            <pc:sldMk cId="1626455915" sldId="302"/>
            <ac:spMk id="7" creationId="{9DEFE1F1-B7BA-4B77-8BE2-3A6A157B5005}"/>
          </ac:spMkLst>
        </pc:spChg>
        <pc:spChg chg="add del mod">
          <ac:chgData name="Jacquelyn Woollard" userId="dae49ef6-553e-4a39-a7e7-74ab1f6f738a" providerId="ADAL" clId="{5802F6C1-C6A4-40B7-AEAC-EF84627A8534}" dt="2024-01-09T13:36:45.869" v="987" actId="478"/>
          <ac:spMkLst>
            <pc:docMk/>
            <pc:sldMk cId="1626455915" sldId="302"/>
            <ac:spMk id="8" creationId="{55BE601F-4AED-C54C-B37A-2210A1C32499}"/>
          </ac:spMkLst>
        </pc:spChg>
        <pc:picChg chg="add mod">
          <ac:chgData name="Jacquelyn Woollard" userId="dae49ef6-553e-4a39-a7e7-74ab1f6f738a" providerId="ADAL" clId="{5802F6C1-C6A4-40B7-AEAC-EF84627A8534}" dt="2024-01-09T13:36:50.390" v="989" actId="14100"/>
          <ac:picMkLst>
            <pc:docMk/>
            <pc:sldMk cId="1626455915" sldId="302"/>
            <ac:picMk id="4" creationId="{51AB0F6B-2E48-9023-13EA-E9BDC6059B20}"/>
          </ac:picMkLst>
        </pc:picChg>
        <pc:picChg chg="del">
          <ac:chgData name="Jacquelyn Woollard" userId="dae49ef6-553e-4a39-a7e7-74ab1f6f738a" providerId="ADAL" clId="{5802F6C1-C6A4-40B7-AEAC-EF84627A8534}" dt="2024-01-09T13:34:40.062" v="913" actId="478"/>
          <ac:picMkLst>
            <pc:docMk/>
            <pc:sldMk cId="1626455915" sldId="302"/>
            <ac:picMk id="5" creationId="{5BA996C3-B768-442A-BDC5-107A107BAA90}"/>
          </ac:picMkLst>
        </pc:picChg>
      </pc:sldChg>
      <pc:sldChg chg="modSp">
        <pc:chgData name="Jacquelyn Woollard" userId="dae49ef6-553e-4a39-a7e7-74ab1f6f738a" providerId="ADAL" clId="{5802F6C1-C6A4-40B7-AEAC-EF84627A8534}" dt="2024-01-08T15:05:10.677" v="215" actId="20577"/>
        <pc:sldMkLst>
          <pc:docMk/>
          <pc:sldMk cId="241102463" sldId="327"/>
        </pc:sldMkLst>
        <pc:spChg chg="mod">
          <ac:chgData name="Jacquelyn Woollard" userId="dae49ef6-553e-4a39-a7e7-74ab1f6f738a" providerId="ADAL" clId="{5802F6C1-C6A4-40B7-AEAC-EF84627A8534}" dt="2024-01-08T15:05:10.677" v="215" actId="20577"/>
          <ac:spMkLst>
            <pc:docMk/>
            <pc:sldMk cId="241102463" sldId="327"/>
            <ac:spMk id="3" creationId="{8684620F-695B-4855-84B2-DE45FA8CB9FE}"/>
          </ac:spMkLst>
        </pc:spChg>
      </pc:sldChg>
      <pc:sldChg chg="del">
        <pc:chgData name="Jacquelyn Woollard" userId="dae49ef6-553e-4a39-a7e7-74ab1f6f738a" providerId="ADAL" clId="{5802F6C1-C6A4-40B7-AEAC-EF84627A8534}" dt="2024-01-09T13:33:13.070" v="904" actId="47"/>
        <pc:sldMkLst>
          <pc:docMk/>
          <pc:sldMk cId="249670198" sldId="432"/>
        </pc:sldMkLst>
      </pc:sldChg>
      <pc:sldChg chg="addSp delSp modSp mod ord">
        <pc:chgData name="Jacquelyn Woollard" userId="dae49ef6-553e-4a39-a7e7-74ab1f6f738a" providerId="ADAL" clId="{5802F6C1-C6A4-40B7-AEAC-EF84627A8534}" dt="2024-01-09T13:50:54.744" v="1005"/>
        <pc:sldMkLst>
          <pc:docMk/>
          <pc:sldMk cId="3032599566" sldId="453"/>
        </pc:sldMkLst>
        <pc:spChg chg="mod">
          <ac:chgData name="Jacquelyn Woollard" userId="dae49ef6-553e-4a39-a7e7-74ab1f6f738a" providerId="ADAL" clId="{5802F6C1-C6A4-40B7-AEAC-EF84627A8534}" dt="2024-01-08T15:17:49.308" v="574" actId="122"/>
          <ac:spMkLst>
            <pc:docMk/>
            <pc:sldMk cId="3032599566" sldId="453"/>
            <ac:spMk id="2" creationId="{00000000-0000-0000-0000-000000000000}"/>
          </ac:spMkLst>
        </pc:spChg>
        <pc:spChg chg="del">
          <ac:chgData name="Jacquelyn Woollard" userId="dae49ef6-553e-4a39-a7e7-74ab1f6f738a" providerId="ADAL" clId="{5802F6C1-C6A4-40B7-AEAC-EF84627A8534}" dt="2024-01-08T15:17:24.508" v="536" actId="478"/>
          <ac:spMkLst>
            <pc:docMk/>
            <pc:sldMk cId="3032599566" sldId="453"/>
            <ac:spMk id="3" creationId="{00000000-0000-0000-0000-000000000000}"/>
          </ac:spMkLst>
        </pc:spChg>
        <pc:spChg chg="del">
          <ac:chgData name="Jacquelyn Woollard" userId="dae49ef6-553e-4a39-a7e7-74ab1f6f738a" providerId="ADAL" clId="{5802F6C1-C6A4-40B7-AEAC-EF84627A8534}" dt="2024-01-08T15:17:29.703" v="538" actId="478"/>
          <ac:spMkLst>
            <pc:docMk/>
            <pc:sldMk cId="3032599566" sldId="453"/>
            <ac:spMk id="6" creationId="{6328A7D4-D77D-413E-9577-A5D9345059B2}"/>
          </ac:spMkLst>
        </pc:spChg>
        <pc:spChg chg="del">
          <ac:chgData name="Jacquelyn Woollard" userId="dae49ef6-553e-4a39-a7e7-74ab1f6f738a" providerId="ADAL" clId="{5802F6C1-C6A4-40B7-AEAC-EF84627A8534}" dt="2024-01-08T15:17:21.525" v="535" actId="478"/>
          <ac:spMkLst>
            <pc:docMk/>
            <pc:sldMk cId="3032599566" sldId="453"/>
            <ac:spMk id="7" creationId="{C3C34B10-E74B-488C-BE4C-30D164EE948B}"/>
          </ac:spMkLst>
        </pc:spChg>
        <pc:spChg chg="add mod">
          <ac:chgData name="Jacquelyn Woollard" userId="dae49ef6-553e-4a39-a7e7-74ab1f6f738a" providerId="ADAL" clId="{5802F6C1-C6A4-40B7-AEAC-EF84627A8534}" dt="2024-01-08T15:21:27.471" v="660" actId="20577"/>
          <ac:spMkLst>
            <pc:docMk/>
            <pc:sldMk cId="3032599566" sldId="453"/>
            <ac:spMk id="8" creationId="{5BE6F633-26E8-AC08-1618-3AEF5DF99EF3}"/>
          </ac:spMkLst>
        </pc:spChg>
        <pc:picChg chg="mod">
          <ac:chgData name="Jacquelyn Woollard" userId="dae49ef6-553e-4a39-a7e7-74ab1f6f738a" providerId="ADAL" clId="{5802F6C1-C6A4-40B7-AEAC-EF84627A8534}" dt="2024-01-08T15:18:05.461" v="578" actId="1076"/>
          <ac:picMkLst>
            <pc:docMk/>
            <pc:sldMk cId="3032599566" sldId="453"/>
            <ac:picMk id="4" creationId="{0FC652D3-1BC6-53B0-3B13-BC9B079C69CC}"/>
          </ac:picMkLst>
        </pc:picChg>
      </pc:sldChg>
      <pc:sldChg chg="modSp del mod">
        <pc:chgData name="Jacquelyn Woollard" userId="dae49ef6-553e-4a39-a7e7-74ab1f6f738a" providerId="ADAL" clId="{5802F6C1-C6A4-40B7-AEAC-EF84627A8534}" dt="2024-01-09T13:33:32.736" v="905" actId="47"/>
        <pc:sldMkLst>
          <pc:docMk/>
          <pc:sldMk cId="531634700" sldId="456"/>
        </pc:sldMkLst>
        <pc:picChg chg="mod">
          <ac:chgData name="Jacquelyn Woollard" userId="dae49ef6-553e-4a39-a7e7-74ab1f6f738a" providerId="ADAL" clId="{5802F6C1-C6A4-40B7-AEAC-EF84627A8534}" dt="2024-01-08T15:08:48.712" v="226" actId="1076"/>
          <ac:picMkLst>
            <pc:docMk/>
            <pc:sldMk cId="531634700" sldId="456"/>
            <ac:picMk id="6" creationId="{6278FE0B-16F4-D1BF-4BFB-5084F0A62BCD}"/>
          </ac:picMkLst>
        </pc:picChg>
      </pc:sldChg>
      <pc:sldChg chg="del">
        <pc:chgData name="Jacquelyn Woollard" userId="dae49ef6-553e-4a39-a7e7-74ab1f6f738a" providerId="ADAL" clId="{5802F6C1-C6A4-40B7-AEAC-EF84627A8534}" dt="2024-01-08T15:21:54.652" v="661" actId="47"/>
        <pc:sldMkLst>
          <pc:docMk/>
          <pc:sldMk cId="2452474691" sldId="457"/>
        </pc:sldMkLst>
      </pc:sldChg>
      <pc:sldChg chg="modSp mod ord">
        <pc:chgData name="Jacquelyn Woollard" userId="dae49ef6-553e-4a39-a7e7-74ab1f6f738a" providerId="ADAL" clId="{5802F6C1-C6A4-40B7-AEAC-EF84627A8534}" dt="2024-01-09T13:51:22.099" v="1017"/>
        <pc:sldMkLst>
          <pc:docMk/>
          <pc:sldMk cId="1628915213" sldId="461"/>
        </pc:sldMkLst>
        <pc:spChg chg="mod">
          <ac:chgData name="Jacquelyn Woollard" userId="dae49ef6-553e-4a39-a7e7-74ab1f6f738a" providerId="ADAL" clId="{5802F6C1-C6A4-40B7-AEAC-EF84627A8534}" dt="2024-01-08T14:40:12.467" v="88" actId="20577"/>
          <ac:spMkLst>
            <pc:docMk/>
            <pc:sldMk cId="1628915213" sldId="461"/>
            <ac:spMk id="6" creationId="{28F97B5D-87D6-B475-E585-9E21C3FC4472}"/>
          </ac:spMkLst>
        </pc:spChg>
        <pc:picChg chg="mod">
          <ac:chgData name="Jacquelyn Woollard" userId="dae49ef6-553e-4a39-a7e7-74ab1f6f738a" providerId="ADAL" clId="{5802F6C1-C6A4-40B7-AEAC-EF84627A8534}" dt="2024-01-08T14:40:19.899" v="89" actId="1076"/>
          <ac:picMkLst>
            <pc:docMk/>
            <pc:sldMk cId="1628915213" sldId="461"/>
            <ac:picMk id="4" creationId="{05E8EEF2-0B99-9300-D753-E84818A730F6}"/>
          </ac:picMkLst>
        </pc:picChg>
      </pc:sldChg>
      <pc:sldChg chg="addSp delSp modSp mod">
        <pc:chgData name="Jacquelyn Woollard" userId="dae49ef6-553e-4a39-a7e7-74ab1f6f738a" providerId="ADAL" clId="{5802F6C1-C6A4-40B7-AEAC-EF84627A8534}" dt="2024-01-09T13:37:15.846" v="994" actId="1076"/>
        <pc:sldMkLst>
          <pc:docMk/>
          <pc:sldMk cId="2346734605" sldId="482"/>
        </pc:sldMkLst>
        <pc:spChg chg="del">
          <ac:chgData name="Jacquelyn Woollard" userId="dae49ef6-553e-4a39-a7e7-74ab1f6f738a" providerId="ADAL" clId="{5802F6C1-C6A4-40B7-AEAC-EF84627A8534}" dt="2024-01-09T13:36:37.253" v="985" actId="478"/>
          <ac:spMkLst>
            <pc:docMk/>
            <pc:sldMk cId="2346734605" sldId="482"/>
            <ac:spMk id="5" creationId="{9B4F342A-DC8B-4782-93C7-5AC45C968E78}"/>
          </ac:spMkLst>
        </pc:spChg>
        <pc:spChg chg="mod">
          <ac:chgData name="Jacquelyn Woollard" userId="dae49ef6-553e-4a39-a7e7-74ab1f6f738a" providerId="ADAL" clId="{5802F6C1-C6A4-40B7-AEAC-EF84627A8534}" dt="2024-01-09T13:37:15.846" v="994" actId="1076"/>
          <ac:spMkLst>
            <pc:docMk/>
            <pc:sldMk cId="2346734605" sldId="482"/>
            <ac:spMk id="7" creationId="{93689A4B-023B-48C0-84D3-5D56600FF692}"/>
          </ac:spMkLst>
        </pc:spChg>
        <pc:picChg chg="add mod">
          <ac:chgData name="Jacquelyn Woollard" userId="dae49ef6-553e-4a39-a7e7-74ab1f6f738a" providerId="ADAL" clId="{5802F6C1-C6A4-40B7-AEAC-EF84627A8534}" dt="2024-01-09T13:37:06.216" v="993" actId="1076"/>
          <ac:picMkLst>
            <pc:docMk/>
            <pc:sldMk cId="2346734605" sldId="482"/>
            <ac:picMk id="3" creationId="{849CFFF9-3A50-13A1-6F0F-4E6B1EE796F8}"/>
          </ac:picMkLst>
        </pc:picChg>
        <pc:picChg chg="del">
          <ac:chgData name="Jacquelyn Woollard" userId="dae49ef6-553e-4a39-a7e7-74ab1f6f738a" providerId="ADAL" clId="{5802F6C1-C6A4-40B7-AEAC-EF84627A8534}" dt="2024-01-09T13:35:15.269" v="919" actId="478"/>
          <ac:picMkLst>
            <pc:docMk/>
            <pc:sldMk cId="2346734605" sldId="482"/>
            <ac:picMk id="9" creationId="{E5EEF36E-A890-47CA-84ED-A953E24C9F70}"/>
          </ac:picMkLst>
        </pc:picChg>
      </pc:sldChg>
      <pc:sldChg chg="addSp delSp modSp mod">
        <pc:chgData name="Jacquelyn Woollard" userId="dae49ef6-553e-4a39-a7e7-74ab1f6f738a" providerId="ADAL" clId="{5802F6C1-C6A4-40B7-AEAC-EF84627A8534}" dt="2024-01-09T13:50:43.238" v="1002" actId="1076"/>
        <pc:sldMkLst>
          <pc:docMk/>
          <pc:sldMk cId="596535085" sldId="483"/>
        </pc:sldMkLst>
        <pc:spChg chg="del">
          <ac:chgData name="Jacquelyn Woollard" userId="dae49ef6-553e-4a39-a7e7-74ab1f6f738a" providerId="ADAL" clId="{5802F6C1-C6A4-40B7-AEAC-EF84627A8534}" dt="2024-01-09T13:37:20.433" v="995" actId="478"/>
          <ac:spMkLst>
            <pc:docMk/>
            <pc:sldMk cId="596535085" sldId="483"/>
            <ac:spMk id="9" creationId="{F049BF3C-6828-42A5-A3BA-22D05C7C2C42}"/>
          </ac:spMkLst>
        </pc:spChg>
        <pc:spChg chg="mod">
          <ac:chgData name="Jacquelyn Woollard" userId="dae49ef6-553e-4a39-a7e7-74ab1f6f738a" providerId="ADAL" clId="{5802F6C1-C6A4-40B7-AEAC-EF84627A8534}" dt="2024-01-09T13:50:38.400" v="1001" actId="1076"/>
          <ac:spMkLst>
            <pc:docMk/>
            <pc:sldMk cId="596535085" sldId="483"/>
            <ac:spMk id="11" creationId="{AA9EDDF8-5B93-44B3-B324-F6CF9560C430}"/>
          </ac:spMkLst>
        </pc:spChg>
        <pc:spChg chg="mod">
          <ac:chgData name="Jacquelyn Woollard" userId="dae49ef6-553e-4a39-a7e7-74ab1f6f738a" providerId="ADAL" clId="{5802F6C1-C6A4-40B7-AEAC-EF84627A8534}" dt="2024-01-09T13:50:43.238" v="1002" actId="1076"/>
          <ac:spMkLst>
            <pc:docMk/>
            <pc:sldMk cId="596535085" sldId="483"/>
            <ac:spMk id="13" creationId="{20B5AF8D-7844-4619-86C6-54F03F0476BA}"/>
          </ac:spMkLst>
        </pc:spChg>
        <pc:picChg chg="del">
          <ac:chgData name="Jacquelyn Woollard" userId="dae49ef6-553e-4a39-a7e7-74ab1f6f738a" providerId="ADAL" clId="{5802F6C1-C6A4-40B7-AEAC-EF84627A8534}" dt="2024-01-09T13:50:01.546" v="996" actId="478"/>
          <ac:picMkLst>
            <pc:docMk/>
            <pc:sldMk cId="596535085" sldId="483"/>
            <ac:picMk id="3" creationId="{09748214-FBD8-6823-2288-CECE0F0182F9}"/>
          </ac:picMkLst>
        </pc:picChg>
        <pc:picChg chg="add mod">
          <ac:chgData name="Jacquelyn Woollard" userId="dae49ef6-553e-4a39-a7e7-74ab1f6f738a" providerId="ADAL" clId="{5802F6C1-C6A4-40B7-AEAC-EF84627A8534}" dt="2024-01-09T13:50:32.629" v="1000" actId="1076"/>
          <ac:picMkLst>
            <pc:docMk/>
            <pc:sldMk cId="596535085" sldId="483"/>
            <ac:picMk id="4" creationId="{6A62AC33-F3C2-06A6-719C-66899AAB521A}"/>
          </ac:picMkLst>
        </pc:picChg>
      </pc:sldChg>
      <pc:sldChg chg="addSp delSp modSp mod ord">
        <pc:chgData name="Jacquelyn Woollard" userId="dae49ef6-553e-4a39-a7e7-74ab1f6f738a" providerId="ADAL" clId="{5802F6C1-C6A4-40B7-AEAC-EF84627A8534}" dt="2024-01-09T13:51:46.775" v="1021"/>
        <pc:sldMkLst>
          <pc:docMk/>
          <pc:sldMk cId="3793422272" sldId="486"/>
        </pc:sldMkLst>
        <pc:spChg chg="mod">
          <ac:chgData name="Jacquelyn Woollard" userId="dae49ef6-553e-4a39-a7e7-74ab1f6f738a" providerId="ADAL" clId="{5802F6C1-C6A4-40B7-AEAC-EF84627A8534}" dt="2024-01-08T15:38:39.159" v="733" actId="1076"/>
          <ac:spMkLst>
            <pc:docMk/>
            <pc:sldMk cId="3793422272" sldId="486"/>
            <ac:spMk id="2" creationId="{00000000-0000-0000-0000-000000000000}"/>
          </ac:spMkLst>
        </pc:spChg>
        <pc:spChg chg="del">
          <ac:chgData name="Jacquelyn Woollard" userId="dae49ef6-553e-4a39-a7e7-74ab1f6f738a" providerId="ADAL" clId="{5802F6C1-C6A4-40B7-AEAC-EF84627A8534}" dt="2024-01-08T15:22:28.867" v="666" actId="478"/>
          <ac:spMkLst>
            <pc:docMk/>
            <pc:sldMk cId="3793422272" sldId="486"/>
            <ac:spMk id="3" creationId="{00000000-0000-0000-0000-000000000000}"/>
          </ac:spMkLst>
        </pc:spChg>
        <pc:spChg chg="add mod">
          <ac:chgData name="Jacquelyn Woollard" userId="dae49ef6-553e-4a39-a7e7-74ab1f6f738a" providerId="ADAL" clId="{5802F6C1-C6A4-40B7-AEAC-EF84627A8534}" dt="2024-01-08T15:42:49.427" v="903" actId="20577"/>
          <ac:spMkLst>
            <pc:docMk/>
            <pc:sldMk cId="3793422272" sldId="486"/>
            <ac:spMk id="6" creationId="{FCF3C68B-6EF3-1CBE-DD89-8C5CB18F761C}"/>
          </ac:spMkLst>
        </pc:spChg>
        <pc:picChg chg="del mod">
          <ac:chgData name="Jacquelyn Woollard" userId="dae49ef6-553e-4a39-a7e7-74ab1f6f738a" providerId="ADAL" clId="{5802F6C1-C6A4-40B7-AEAC-EF84627A8534}" dt="2024-01-08T15:38:50.683" v="739" actId="478"/>
          <ac:picMkLst>
            <pc:docMk/>
            <pc:sldMk cId="3793422272" sldId="486"/>
            <ac:picMk id="4" creationId="{C057D52B-DE86-5192-E17F-0A24DB82D3DA}"/>
          </ac:picMkLst>
        </pc:picChg>
      </pc:sldChg>
      <pc:sldChg chg="del">
        <pc:chgData name="Jacquelyn Woollard" userId="dae49ef6-553e-4a39-a7e7-74ab1f6f738a" providerId="ADAL" clId="{5802F6C1-C6A4-40B7-AEAC-EF84627A8534}" dt="2024-01-08T14:40:54.693" v="98" actId="47"/>
        <pc:sldMkLst>
          <pc:docMk/>
          <pc:sldMk cId="4274079083" sldId="554"/>
        </pc:sldMkLst>
      </pc:sldChg>
      <pc:sldChg chg="addSp delSp modSp mod ord">
        <pc:chgData name="Jacquelyn Woollard" userId="dae49ef6-553e-4a39-a7e7-74ab1f6f738a" providerId="ADAL" clId="{5802F6C1-C6A4-40B7-AEAC-EF84627A8534}" dt="2024-01-09T13:51:06.999" v="1009"/>
        <pc:sldMkLst>
          <pc:docMk/>
          <pc:sldMk cId="954593102" sldId="555"/>
        </pc:sldMkLst>
        <pc:spChg chg="add mod">
          <ac:chgData name="Jacquelyn Woollard" userId="dae49ef6-553e-4a39-a7e7-74ab1f6f738a" providerId="ADAL" clId="{5802F6C1-C6A4-40B7-AEAC-EF84627A8534}" dt="2024-01-08T15:02:57.561" v="208" actId="403"/>
          <ac:spMkLst>
            <pc:docMk/>
            <pc:sldMk cId="954593102" sldId="555"/>
            <ac:spMk id="5" creationId="{E29FE0EC-622A-E7FE-1025-ABFB53BC452A}"/>
          </ac:spMkLst>
        </pc:spChg>
        <pc:spChg chg="mod">
          <ac:chgData name="Jacquelyn Woollard" userId="dae49ef6-553e-4a39-a7e7-74ab1f6f738a" providerId="ADAL" clId="{5802F6C1-C6A4-40B7-AEAC-EF84627A8534}" dt="2024-01-08T15:01:00.753" v="168" actId="1035"/>
          <ac:spMkLst>
            <pc:docMk/>
            <pc:sldMk cId="954593102" sldId="555"/>
            <ac:spMk id="9" creationId="{F049BF3C-6828-42A5-A3BA-22D05C7C2C42}"/>
          </ac:spMkLst>
        </pc:spChg>
        <pc:picChg chg="del">
          <ac:chgData name="Jacquelyn Woollard" userId="dae49ef6-553e-4a39-a7e7-74ab1f6f738a" providerId="ADAL" clId="{5802F6C1-C6A4-40B7-AEAC-EF84627A8534}" dt="2024-01-08T14:59:24.543" v="116" actId="478"/>
          <ac:picMkLst>
            <pc:docMk/>
            <pc:sldMk cId="954593102" sldId="555"/>
            <ac:picMk id="2" creationId="{37EBD455-0756-71FF-3AF0-E7252A0B7FC9}"/>
          </ac:picMkLst>
        </pc:picChg>
        <pc:picChg chg="mod">
          <ac:chgData name="Jacquelyn Woollard" userId="dae49ef6-553e-4a39-a7e7-74ab1f6f738a" providerId="ADAL" clId="{5802F6C1-C6A4-40B7-AEAC-EF84627A8534}" dt="2024-01-08T15:03:03.669" v="209" actId="1076"/>
          <ac:picMkLst>
            <pc:docMk/>
            <pc:sldMk cId="954593102" sldId="555"/>
            <ac:picMk id="3" creationId="{82768D3F-A3AD-A2A2-E1FF-7D1B77695542}"/>
          </ac:picMkLst>
        </pc:picChg>
        <pc:picChg chg="del">
          <ac:chgData name="Jacquelyn Woollard" userId="dae49ef6-553e-4a39-a7e7-74ab1f6f738a" providerId="ADAL" clId="{5802F6C1-C6A4-40B7-AEAC-EF84627A8534}" dt="2024-01-08T14:59:23.985" v="115" actId="478"/>
          <ac:picMkLst>
            <pc:docMk/>
            <pc:sldMk cId="954593102" sldId="555"/>
            <ac:picMk id="4" creationId="{2A3A51B5-9687-257D-6967-B16F59C5F266}"/>
          </ac:picMkLst>
        </pc:picChg>
      </pc:sldChg>
      <pc:sldChg chg="del">
        <pc:chgData name="Jacquelyn Woollard" userId="dae49ef6-553e-4a39-a7e7-74ab1f6f738a" providerId="ADAL" clId="{5802F6C1-C6A4-40B7-AEAC-EF84627A8534}" dt="2024-01-08T14:40:58.472" v="100" actId="47"/>
        <pc:sldMkLst>
          <pc:docMk/>
          <pc:sldMk cId="2331211532" sldId="556"/>
        </pc:sldMkLst>
      </pc:sldChg>
      <pc:sldChg chg="delSp modSp mod ord">
        <pc:chgData name="Jacquelyn Woollard" userId="dae49ef6-553e-4a39-a7e7-74ab1f6f738a" providerId="ADAL" clId="{5802F6C1-C6A4-40B7-AEAC-EF84627A8534}" dt="2024-01-09T13:51:26.101" v="1019"/>
        <pc:sldMkLst>
          <pc:docMk/>
          <pc:sldMk cId="3290689870" sldId="557"/>
        </pc:sldMkLst>
        <pc:spChg chg="mod">
          <ac:chgData name="Jacquelyn Woollard" userId="dae49ef6-553e-4a39-a7e7-74ab1f6f738a" providerId="ADAL" clId="{5802F6C1-C6A4-40B7-AEAC-EF84627A8534}" dt="2024-01-08T15:22:11.541" v="664" actId="20577"/>
          <ac:spMkLst>
            <pc:docMk/>
            <pc:sldMk cId="3290689870" sldId="557"/>
            <ac:spMk id="2" creationId="{00000000-0000-0000-0000-000000000000}"/>
          </ac:spMkLst>
        </pc:spChg>
        <pc:picChg chg="del mod">
          <ac:chgData name="Jacquelyn Woollard" userId="dae49ef6-553e-4a39-a7e7-74ab1f6f738a" providerId="ADAL" clId="{5802F6C1-C6A4-40B7-AEAC-EF84627A8534}" dt="2024-01-08T15:22:07.110" v="662" actId="478"/>
          <ac:picMkLst>
            <pc:docMk/>
            <pc:sldMk cId="3290689870" sldId="557"/>
            <ac:picMk id="4" creationId="{E45D65E6-E67D-E4C4-A49A-1B3CCDD7C38C}"/>
          </ac:picMkLst>
        </pc:picChg>
      </pc:sldChg>
      <pc:sldChg chg="del">
        <pc:chgData name="Jacquelyn Woollard" userId="dae49ef6-553e-4a39-a7e7-74ab1f6f738a" providerId="ADAL" clId="{5802F6C1-C6A4-40B7-AEAC-EF84627A8534}" dt="2024-01-08T14:39:17.810" v="67" actId="47"/>
        <pc:sldMkLst>
          <pc:docMk/>
          <pc:sldMk cId="2467087851" sldId="559"/>
        </pc:sldMkLst>
      </pc:sldChg>
      <pc:sldChg chg="del">
        <pc:chgData name="Jacquelyn Woollard" userId="dae49ef6-553e-4a39-a7e7-74ab1f6f738a" providerId="ADAL" clId="{5802F6C1-C6A4-40B7-AEAC-EF84627A8534}" dt="2024-01-08T14:40:56.040" v="99" actId="47"/>
        <pc:sldMkLst>
          <pc:docMk/>
          <pc:sldMk cId="3550728101" sldId="621"/>
        </pc:sldMkLst>
      </pc:sldChg>
      <pc:sldChg chg="del">
        <pc:chgData name="Jacquelyn Woollard" userId="dae49ef6-553e-4a39-a7e7-74ab1f6f738a" providerId="ADAL" clId="{5802F6C1-C6A4-40B7-AEAC-EF84627A8534}" dt="2024-01-09T13:34:34.323" v="912" actId="47"/>
        <pc:sldMkLst>
          <pc:docMk/>
          <pc:sldMk cId="3140297427" sldId="625"/>
        </pc:sldMkLst>
      </pc:sldChg>
      <pc:sldChg chg="delSp modSp mod">
        <pc:chgData name="Jacquelyn Woollard" userId="dae49ef6-553e-4a39-a7e7-74ab1f6f738a" providerId="ADAL" clId="{5802F6C1-C6A4-40B7-AEAC-EF84627A8534}" dt="2024-01-08T14:38:51.013" v="65" actId="20577"/>
        <pc:sldMkLst>
          <pc:docMk/>
          <pc:sldMk cId="3896484103" sldId="2938"/>
        </pc:sldMkLst>
        <pc:spChg chg="mod">
          <ac:chgData name="Jacquelyn Woollard" userId="dae49ef6-553e-4a39-a7e7-74ab1f6f738a" providerId="ADAL" clId="{5802F6C1-C6A4-40B7-AEAC-EF84627A8534}" dt="2024-01-08T14:38:51.013" v="65" actId="20577"/>
          <ac:spMkLst>
            <pc:docMk/>
            <pc:sldMk cId="3896484103" sldId="2938"/>
            <ac:spMk id="3" creationId="{DD65B3AE-5C23-F620-A3C1-BF356701B306}"/>
          </ac:spMkLst>
        </pc:spChg>
        <pc:spChg chg="del mod">
          <ac:chgData name="Jacquelyn Woollard" userId="dae49ef6-553e-4a39-a7e7-74ab1f6f738a" providerId="ADAL" clId="{5802F6C1-C6A4-40B7-AEAC-EF84627A8534}" dt="2024-01-08T14:38:25.305" v="53" actId="478"/>
          <ac:spMkLst>
            <pc:docMk/>
            <pc:sldMk cId="3896484103" sldId="2938"/>
            <ac:spMk id="4" creationId="{17730F69-3793-4A48-11FF-9150350ADB22}"/>
          </ac:spMkLst>
        </pc:spChg>
        <pc:spChg chg="del mod">
          <ac:chgData name="Jacquelyn Woollard" userId="dae49ef6-553e-4a39-a7e7-74ab1f6f738a" providerId="ADAL" clId="{5802F6C1-C6A4-40B7-AEAC-EF84627A8534}" dt="2024-01-08T14:38:43.521" v="55" actId="478"/>
          <ac:spMkLst>
            <pc:docMk/>
            <pc:sldMk cId="3896484103" sldId="2938"/>
            <ac:spMk id="5" creationId="{13349088-CB69-074A-24BC-0D9B80ADE33E}"/>
          </ac:spMkLst>
        </pc:spChg>
      </pc:sldChg>
      <pc:sldChg chg="del">
        <pc:chgData name="Jacquelyn Woollard" userId="dae49ef6-553e-4a39-a7e7-74ab1f6f738a" providerId="ADAL" clId="{5802F6C1-C6A4-40B7-AEAC-EF84627A8534}" dt="2024-01-08T14:39:10.624" v="66" actId="47"/>
        <pc:sldMkLst>
          <pc:docMk/>
          <pc:sldMk cId="1666603575" sldId="2939"/>
        </pc:sldMkLst>
      </pc:sldChg>
      <pc:sldChg chg="modSp new mod">
        <pc:chgData name="Jacquelyn Woollard" userId="dae49ef6-553e-4a39-a7e7-74ab1f6f738a" providerId="ADAL" clId="{5802F6C1-C6A4-40B7-AEAC-EF84627A8534}" dt="2024-01-10T12:31:04.312" v="1281" actId="20577"/>
        <pc:sldMkLst>
          <pc:docMk/>
          <pc:sldMk cId="3796999743" sldId="2939"/>
        </pc:sldMkLst>
        <pc:spChg chg="mod">
          <ac:chgData name="Jacquelyn Woollard" userId="dae49ef6-553e-4a39-a7e7-74ab1f6f738a" providerId="ADAL" clId="{5802F6C1-C6A4-40B7-AEAC-EF84627A8534}" dt="2024-01-10T12:30:21.424" v="1060" actId="20577"/>
          <ac:spMkLst>
            <pc:docMk/>
            <pc:sldMk cId="3796999743" sldId="2939"/>
            <ac:spMk id="2" creationId="{C70F4BE8-5602-4CF8-B9F6-B92987F2DE6B}"/>
          </ac:spMkLst>
        </pc:spChg>
        <pc:spChg chg="mod">
          <ac:chgData name="Jacquelyn Woollard" userId="dae49ef6-553e-4a39-a7e7-74ab1f6f738a" providerId="ADAL" clId="{5802F6C1-C6A4-40B7-AEAC-EF84627A8534}" dt="2024-01-10T12:31:04.312" v="1281" actId="20577"/>
          <ac:spMkLst>
            <pc:docMk/>
            <pc:sldMk cId="3796999743" sldId="2939"/>
            <ac:spMk id="3" creationId="{33B2FCD9-9FB4-B076-BDD4-741113DC192D}"/>
          </ac:spMkLst>
        </pc:spChg>
      </pc:sldChg>
      <pc:sldChg chg="del">
        <pc:chgData name="Jacquelyn Woollard" userId="dae49ef6-553e-4a39-a7e7-74ab1f6f738a" providerId="ADAL" clId="{5802F6C1-C6A4-40B7-AEAC-EF84627A8534}" dt="2024-01-09T13:50:51.602" v="1003" actId="47"/>
        <pc:sldMkLst>
          <pc:docMk/>
          <pc:sldMk cId="3161123109" sldId="2940"/>
        </pc:sldMkLst>
      </pc:sldChg>
      <pc:sldChg chg="new del">
        <pc:chgData name="Jacquelyn Woollard" userId="dae49ef6-553e-4a39-a7e7-74ab1f6f738a" providerId="ADAL" clId="{5802F6C1-C6A4-40B7-AEAC-EF84627A8534}" dt="2024-01-10T12:31:20.151" v="1283" actId="47"/>
        <pc:sldMkLst>
          <pc:docMk/>
          <pc:sldMk cId="3635644127" sldId="2940"/>
        </pc:sldMkLst>
      </pc:sldChg>
      <pc:sldChg chg="addSp modSp add mod">
        <pc:chgData name="Jacquelyn Woollard" userId="dae49ef6-553e-4a39-a7e7-74ab1f6f738a" providerId="ADAL" clId="{5802F6C1-C6A4-40B7-AEAC-EF84627A8534}" dt="2024-01-10T16:22:53.062" v="1704" actId="20577"/>
        <pc:sldMkLst>
          <pc:docMk/>
          <pc:sldMk cId="3816897142" sldId="2940"/>
        </pc:sldMkLst>
        <pc:spChg chg="mod">
          <ac:chgData name="Jacquelyn Woollard" userId="dae49ef6-553e-4a39-a7e7-74ab1f6f738a" providerId="ADAL" clId="{5802F6C1-C6A4-40B7-AEAC-EF84627A8534}" dt="2024-01-10T13:27:18.328" v="1651" actId="1076"/>
          <ac:spMkLst>
            <pc:docMk/>
            <pc:sldMk cId="3816897142" sldId="2940"/>
            <ac:spMk id="2" creationId="{00000000-0000-0000-0000-000000000000}"/>
          </ac:spMkLst>
        </pc:spChg>
        <pc:spChg chg="add mod">
          <ac:chgData name="Jacquelyn Woollard" userId="dae49ef6-553e-4a39-a7e7-74ab1f6f738a" providerId="ADAL" clId="{5802F6C1-C6A4-40B7-AEAC-EF84627A8534}" dt="2024-01-10T13:27:14.400" v="1650" actId="1076"/>
          <ac:spMkLst>
            <pc:docMk/>
            <pc:sldMk cId="3816897142" sldId="2940"/>
            <ac:spMk id="3" creationId="{7EF57E0B-2D69-D4A6-E2E5-A586D1F8F553}"/>
          </ac:spMkLst>
        </pc:spChg>
        <pc:spChg chg="add mod">
          <ac:chgData name="Jacquelyn Woollard" userId="dae49ef6-553e-4a39-a7e7-74ab1f6f738a" providerId="ADAL" clId="{5802F6C1-C6A4-40B7-AEAC-EF84627A8534}" dt="2024-01-10T13:25:07.852" v="1648" actId="20577"/>
          <ac:spMkLst>
            <pc:docMk/>
            <pc:sldMk cId="3816897142" sldId="2940"/>
            <ac:spMk id="5" creationId="{329BE868-951C-DA44-9D4A-23EE9B72BB60}"/>
          </ac:spMkLst>
        </pc:spChg>
        <pc:spChg chg="mod">
          <ac:chgData name="Jacquelyn Woollard" userId="dae49ef6-553e-4a39-a7e7-74ab1f6f738a" providerId="ADAL" clId="{5802F6C1-C6A4-40B7-AEAC-EF84627A8534}" dt="2024-01-10T16:22:53.062" v="1704" actId="20577"/>
          <ac:spMkLst>
            <pc:docMk/>
            <pc:sldMk cId="3816897142" sldId="2940"/>
            <ac:spMk id="8" creationId="{5BE6F633-26E8-AC08-1618-3AEF5DF99EF3}"/>
          </ac:spMkLst>
        </pc:spChg>
        <pc:picChg chg="mod">
          <ac:chgData name="Jacquelyn Woollard" userId="dae49ef6-553e-4a39-a7e7-74ab1f6f738a" providerId="ADAL" clId="{5802F6C1-C6A4-40B7-AEAC-EF84627A8534}" dt="2024-01-10T15:48:42.874" v="1703" actId="1035"/>
          <ac:picMkLst>
            <pc:docMk/>
            <pc:sldMk cId="3816897142" sldId="2940"/>
            <ac:picMk id="4" creationId="{0FC652D3-1BC6-53B0-3B13-BC9B079C69CC}"/>
          </ac:picMkLst>
        </pc:picChg>
      </pc:sldChg>
      <pc:sldMasterChg chg="delSldLayout">
        <pc:chgData name="Jacquelyn Woollard" userId="dae49ef6-553e-4a39-a7e7-74ab1f6f738a" providerId="ADAL" clId="{5802F6C1-C6A4-40B7-AEAC-EF84627A8534}" dt="2024-01-08T14:40:56.040" v="99" actId="47"/>
        <pc:sldMasterMkLst>
          <pc:docMk/>
          <pc:sldMasterMk cId="515208535" sldId="2147484065"/>
        </pc:sldMasterMkLst>
        <pc:sldLayoutChg chg="del">
          <pc:chgData name="Jacquelyn Woollard" userId="dae49ef6-553e-4a39-a7e7-74ab1f6f738a" providerId="ADAL" clId="{5802F6C1-C6A4-40B7-AEAC-EF84627A8534}" dt="2024-01-08T14:40:56.040" v="99" actId="47"/>
          <pc:sldLayoutMkLst>
            <pc:docMk/>
            <pc:sldMasterMk cId="515208535" sldId="2147484065"/>
            <pc:sldLayoutMk cId="1401078986" sldId="21474840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5128-D889-4EA6-B73C-F96A8FD75CE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0C5D6-0E25-4F1E-9A10-8A425B2A7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FCA Way for behavior expectations: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Focused</a:t>
            </a:r>
            <a:r>
              <a:rPr lang="en-US" baseline="0" dirty="0"/>
              <a:t> on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Committed to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Always Respectful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These expectations are for all students and in all school settings (cafeteria, hallways, stairs, outside, classroom, bus)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7750-605A-475B-836D-49FF25E31B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C5D6-0E25-4F1E-9A10-8A425B2A7F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7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7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9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6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7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59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3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3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1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3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3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9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5C6E1E-53E5-439C-94C1-BA19E7331E0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8B0BFB-3168-493D-99E5-66FA7D51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9F6D8C6-2299-49FF-B0EE-34C4708D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111780" y="-91430"/>
            <a:ext cx="12191980" cy="685799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8684620F-695B-4855-84B2-DE45FA8CB9FE}"/>
              </a:ext>
            </a:extLst>
          </p:cNvPr>
          <p:cNvSpPr txBox="1">
            <a:spLocks/>
          </p:cNvSpPr>
          <p:nvPr/>
        </p:nvSpPr>
        <p:spPr>
          <a:xfrm>
            <a:off x="1456115" y="2263776"/>
            <a:ext cx="9503309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264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KG Second Chances Solid" panose="02000000000000000000" pitchFamily="2" charset="0"/>
              </a:rPr>
              <a:t>Freedom Crossing Academy</a:t>
            </a:r>
          </a:p>
          <a:p>
            <a:pPr algn="ctr" defTabSz="457200">
              <a:spcAft>
                <a:spcPts val="600"/>
              </a:spcAft>
            </a:pPr>
            <a:endParaRPr lang="en-US" sz="139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 defTabSz="457200">
              <a:spcAft>
                <a:spcPts val="600"/>
              </a:spcAft>
            </a:pPr>
            <a:r>
              <a:rPr lang="en-US" sz="139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KG Second Chances Solid" panose="02000000000000000000" pitchFamily="2" charset="0"/>
              </a:rPr>
              <a:t>Middle School Behavior </a:t>
            </a:r>
          </a:p>
          <a:p>
            <a:pPr algn="ctr" defTabSz="457200">
              <a:spcAft>
                <a:spcPts val="600"/>
              </a:spcAft>
            </a:pPr>
            <a:r>
              <a:rPr lang="en-US" sz="139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KG Second Chances Solid" panose="02000000000000000000" pitchFamily="2" charset="0"/>
              </a:rPr>
              <a:t>expectation Assembly</a:t>
            </a:r>
          </a:p>
          <a:p>
            <a:pPr algn="ctr" defTabSz="457200">
              <a:spcAft>
                <a:spcPts val="600"/>
              </a:spcAft>
            </a:pPr>
            <a:endParaRPr lang="en-US" sz="44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 defTabSz="457200">
              <a:spcAft>
                <a:spcPts val="600"/>
              </a:spcAft>
            </a:pPr>
            <a:endParaRPr lang="en-US" sz="44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 defTabSz="457200">
              <a:spcAft>
                <a:spcPts val="600"/>
              </a:spcAft>
            </a:pPr>
            <a:endParaRPr lang="en-US" sz="44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 defTabSz="457200">
              <a:spcAft>
                <a:spcPts val="600"/>
              </a:spcAft>
            </a:pPr>
            <a:endParaRPr lang="en-US" sz="44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 defTabSz="457200">
              <a:spcAft>
                <a:spcPts val="600"/>
              </a:spcAft>
            </a:pPr>
            <a:r>
              <a:rPr lang="en-US" sz="169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KG Second Chances Solid" panose="02000000000000000000" pitchFamily="2" charset="0"/>
              </a:rPr>
              <a:t>2024</a:t>
            </a:r>
          </a:p>
          <a:p>
            <a:pPr algn="ctr" defTabSz="457200">
              <a:spcAft>
                <a:spcPts val="600"/>
              </a:spcAft>
            </a:pPr>
            <a:br>
              <a:rPr lang="en-US" sz="44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44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FE1F1-B7BA-4B77-8BE2-3A6A157B5005}"/>
              </a:ext>
            </a:extLst>
          </p:cNvPr>
          <p:cNvSpPr txBox="1"/>
          <p:nvPr/>
        </p:nvSpPr>
        <p:spPr>
          <a:xfrm>
            <a:off x="2355086" y="1179765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Step 2 </a:t>
            </a:r>
            <a:r>
              <a:rPr lang="en-US" sz="6600" b="1" dirty="0">
                <a:sym typeface="Wingdings" panose="05000000000000000000" pitchFamily="2" charset="2"/>
              </a:rPr>
              <a:t></a:t>
            </a:r>
            <a:endParaRPr lang="en-US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B0F6B-2E48-9023-13EA-E9BDC605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38" y="1076325"/>
            <a:ext cx="4566271" cy="49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DD6F8-0C69-1CCA-E252-D69087E48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4" r="-2" b="5766"/>
          <a:stretch/>
        </p:blipFill>
        <p:spPr>
          <a:xfrm>
            <a:off x="6289040" y="623210"/>
            <a:ext cx="5453646" cy="55845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5A346B-4EF5-C602-A41E-54F62EBA687E}"/>
              </a:ext>
            </a:extLst>
          </p:cNvPr>
          <p:cNvSpPr txBox="1"/>
          <p:nvPr/>
        </p:nvSpPr>
        <p:spPr>
          <a:xfrm>
            <a:off x="1534160" y="1747520"/>
            <a:ext cx="40495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The Four </a:t>
            </a:r>
          </a:p>
          <a:p>
            <a:r>
              <a:rPr lang="en-US" sz="6600" b="1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161322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689A4B-023B-48C0-84D3-5D56600FF692}"/>
              </a:ext>
            </a:extLst>
          </p:cNvPr>
          <p:cNvSpPr txBox="1"/>
          <p:nvPr/>
        </p:nvSpPr>
        <p:spPr>
          <a:xfrm>
            <a:off x="1765170" y="1144976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Step 3 </a:t>
            </a:r>
            <a:r>
              <a:rPr lang="en-US" sz="6600" b="1" dirty="0">
                <a:sym typeface="Wingdings" panose="05000000000000000000" pitchFamily="2" charset="2"/>
              </a:rPr>
              <a:t></a:t>
            </a:r>
            <a:endParaRPr lang="en-US" sz="6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CFFF9-3A50-13A1-6F0F-4E6B1EE79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769" y="891439"/>
            <a:ext cx="5742658" cy="46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A9EDDF8-5B93-44B3-B324-F6CF9560C430}"/>
              </a:ext>
            </a:extLst>
          </p:cNvPr>
          <p:cNvSpPr txBox="1"/>
          <p:nvPr/>
        </p:nvSpPr>
        <p:spPr>
          <a:xfrm>
            <a:off x="1890224" y="1067557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Step 4 </a:t>
            </a:r>
            <a:r>
              <a:rPr lang="en-US" sz="6600" b="1" dirty="0">
                <a:sym typeface="Wingdings" panose="05000000000000000000" pitchFamily="2" charset="2"/>
              </a:rPr>
              <a:t></a:t>
            </a:r>
            <a:endParaRPr lang="en-US" sz="6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B5AF8D-7844-4619-86C6-54F03F0476BA}"/>
              </a:ext>
            </a:extLst>
          </p:cNvPr>
          <p:cNvSpPr txBox="1"/>
          <p:nvPr/>
        </p:nvSpPr>
        <p:spPr>
          <a:xfrm>
            <a:off x="1787482" y="4460855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Step 5 </a:t>
            </a:r>
            <a:r>
              <a:rPr lang="en-US" sz="6600" b="1" dirty="0">
                <a:sym typeface="Wingdings" panose="05000000000000000000" pitchFamily="2" charset="2"/>
              </a:rPr>
              <a:t></a:t>
            </a:r>
            <a:endParaRPr lang="en-US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2AC33-F3C2-06A6-719C-66899AAB5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34" y="763562"/>
            <a:ext cx="5070457" cy="51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3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7" y="817752"/>
            <a:ext cx="10372725" cy="702733"/>
          </a:xfrm>
          <a:noFill/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 St. Johns Coun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ty School District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Dress Code Policy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61" y="285026"/>
            <a:ext cx="1810882" cy="1338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DDBF7-483F-4930-8325-526BFE6C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885950"/>
            <a:ext cx="7110074" cy="4019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97B5D-87D6-B475-E585-9E21C3FC4472}"/>
              </a:ext>
            </a:extLst>
          </p:cNvPr>
          <p:cNvSpPr txBox="1"/>
          <p:nvPr/>
        </p:nvSpPr>
        <p:spPr>
          <a:xfrm>
            <a:off x="7848600" y="2120384"/>
            <a:ext cx="41413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Comic Sans MS" panose="030F0702030302020204" pitchFamily="66" charset="0"/>
                <a:cs typeface="Arial" panose="020B0604020202020204" pitchFamily="34" charset="0"/>
              </a:rPr>
              <a:t>-No hoods up / hats</a:t>
            </a:r>
          </a:p>
          <a:p>
            <a:r>
              <a:rPr lang="en-US" sz="2400" dirty="0">
                <a:latin typeface="Comic Sans MS" panose="030F0702030302020204" pitchFamily="66" charset="0"/>
                <a:cs typeface="Arial" panose="020B0604020202020204" pitchFamily="34" charset="0"/>
              </a:rPr>
              <a:t>-No crop tops </a:t>
            </a:r>
          </a:p>
          <a:p>
            <a:endParaRPr lang="en-U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Comic Sans MS" panose="030F0702030302020204" pitchFamily="66" charset="0"/>
                <a:cs typeface="Arial" panose="020B0604020202020204" pitchFamily="34" charset="0"/>
              </a:rPr>
              <a:t>When a staff member dress codes you, walk to the front office and check in with Mrs. Richard/Mrs. Huber.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5E8EEF2-0B99-9300-D753-E84818A73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1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3FFE25-F965-46C3-AC31-0E1A5A6AE6F8}"/>
              </a:ext>
            </a:extLst>
          </p:cNvPr>
          <p:cNvSpPr txBox="1">
            <a:spLocks/>
          </p:cNvSpPr>
          <p:nvPr/>
        </p:nvSpPr>
        <p:spPr>
          <a:xfrm>
            <a:off x="962025" y="872076"/>
            <a:ext cx="6573685" cy="10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latin typeface="KG Second Chances Solid" panose="02000000000000000000" pitchFamily="2" charset="0"/>
              </a:rPr>
              <a:t> Tardy policy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DC4CEBC-1FC6-53A4-791B-4FE0BAEB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20" y="22932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F6784-47FA-3BDC-DEE5-4CBA3E93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2512073"/>
            <a:ext cx="100298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4BE8-5602-4CF8-B9F6-B92987F2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Registration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FCD9-9FB4-B076-BDD4-741113DC1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Bartram: March 4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endParaRPr lang="en-US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Nease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March 6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endParaRPr lang="en-US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Creekside: March 7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endParaRPr lang="en-US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need help or have questions regarding academies/other HS options, reach out to Mrs. Moura (school counselor)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9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7F2C6-EC2E-7AEB-983A-5ECF682502E2}"/>
              </a:ext>
            </a:extLst>
          </p:cNvPr>
          <p:cNvSpPr txBox="1"/>
          <p:nvPr/>
        </p:nvSpPr>
        <p:spPr>
          <a:xfrm>
            <a:off x="518160" y="797510"/>
            <a:ext cx="1136904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/>
              <a:t>BE A LEADER! BE A FALCON! </a:t>
            </a:r>
            <a:endParaRPr lang="en-US" sz="5500" b="1" u="sng" dirty="0"/>
          </a:p>
          <a:p>
            <a:pPr algn="ctr"/>
            <a:r>
              <a:rPr lang="en-US" sz="3600" b="1" u="sng" dirty="0"/>
              <a:t>If you see any of the following:</a:t>
            </a:r>
          </a:p>
          <a:p>
            <a:pPr algn="ctr"/>
            <a:r>
              <a:rPr lang="en-US" sz="2800" dirty="0"/>
              <a:t>* *A student struggling to make friends</a:t>
            </a:r>
          </a:p>
          <a:p>
            <a:pPr algn="ctr"/>
            <a:r>
              <a:rPr lang="en-US" sz="2800" dirty="0"/>
              <a:t>*A student being picked on</a:t>
            </a:r>
          </a:p>
          <a:p>
            <a:pPr algn="ctr"/>
            <a:r>
              <a:rPr lang="en-US" sz="2800" dirty="0"/>
              <a:t>*A student who is new, shy, or not in the “in crowd”</a:t>
            </a:r>
          </a:p>
          <a:p>
            <a:pPr algn="ctr"/>
            <a:r>
              <a:rPr lang="en-US" sz="2800" dirty="0"/>
              <a:t>*A student who is eating lunch alone</a:t>
            </a:r>
          </a:p>
          <a:p>
            <a:pPr algn="ctr"/>
            <a:r>
              <a:rPr lang="en-US" sz="2800" dirty="0"/>
              <a:t>What to do: Say hi. Smile at them. Ask if you can sit with them. Include them. You never know what that person is facing inside or outside of school.</a:t>
            </a:r>
            <a:endParaRPr lang="en-US" sz="3200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YOUR KINDNESS WILL MAKE A DIFFERENCE IN SOMEONE’S LIFE.</a:t>
            </a:r>
            <a:endParaRPr lang="en-US" sz="3600" b="1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4392DB-4BDD-BA36-2FC0-8154B32F0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-121920" y="-22215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AAE3-B919-7439-ABE2-8D23559BF2D8}"/>
              </a:ext>
            </a:extLst>
          </p:cNvPr>
          <p:cNvSpPr txBox="1">
            <a:spLocks/>
          </p:cNvSpPr>
          <p:nvPr/>
        </p:nvSpPr>
        <p:spPr>
          <a:xfrm>
            <a:off x="1295402" y="1754292"/>
            <a:ext cx="9601196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b="1" dirty="0"/>
              <a:t>Take Flight &amp; Break Barriers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58FFC7-12E1-9125-384E-8DB836F65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-121920" y="-22215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1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24AFA43-41C6-9565-4ED1-B9BD581DA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D65B3AE-5C23-F620-A3C1-BF356701B306}"/>
              </a:ext>
            </a:extLst>
          </p:cNvPr>
          <p:cNvSpPr txBox="1">
            <a:spLocks/>
          </p:cNvSpPr>
          <p:nvPr/>
        </p:nvSpPr>
        <p:spPr>
          <a:xfrm>
            <a:off x="611504" y="85725"/>
            <a:ext cx="11334750" cy="33432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KG Second Chances Solid" panose="02000000000000000000" pitchFamily="2" charset="0"/>
              </a:rPr>
              <a:t> </a:t>
            </a:r>
            <a:br>
              <a:rPr lang="en-US" b="1" dirty="0">
                <a:latin typeface="KG Second Chances Solid" panose="02000000000000000000" pitchFamily="2" charset="0"/>
              </a:rPr>
            </a:br>
            <a:br>
              <a:rPr lang="en-US" b="1" dirty="0">
                <a:latin typeface="KG Second Chances Solid" panose="02000000000000000000" pitchFamily="2" charset="0"/>
              </a:rPr>
            </a:br>
            <a:br>
              <a:rPr lang="en-US" sz="17600" b="1" dirty="0">
                <a:latin typeface="KG Second Chances Solid" panose="02000000000000000000" pitchFamily="2" charset="0"/>
              </a:rPr>
            </a:br>
            <a:r>
              <a:rPr lang="en-US" sz="17600" b="1" dirty="0">
                <a:latin typeface="KG Second Chances Solid" panose="02000000000000000000" pitchFamily="2" charset="0"/>
              </a:rPr>
              <a:t>Who’s Who in Middle School</a:t>
            </a:r>
            <a:br>
              <a:rPr lang="en-US" sz="17600" b="1" dirty="0">
                <a:latin typeface="KG Second Chances Solid" panose="02000000000000000000" pitchFamily="2" charset="0"/>
              </a:rPr>
            </a:br>
            <a:r>
              <a:rPr lang="en-US" sz="17600" dirty="0">
                <a:latin typeface="KG Second Chances Solid" panose="02000000000000000000" pitchFamily="2" charset="0"/>
              </a:rPr>
              <a:t>Mrs. Fonseca - Principal</a:t>
            </a:r>
            <a:br>
              <a:rPr lang="en-US" sz="17600" dirty="0">
                <a:latin typeface="KG Second Chances Solid" panose="02000000000000000000" pitchFamily="2" charset="0"/>
              </a:rPr>
            </a:br>
            <a:r>
              <a:rPr lang="en-US" sz="17600" dirty="0">
                <a:latin typeface="KG Second Chances Solid" panose="02000000000000000000" pitchFamily="2" charset="0"/>
              </a:rPr>
              <a:t>Mrs. Lime –Vice Principal</a:t>
            </a:r>
            <a:br>
              <a:rPr lang="en-US" sz="17600" dirty="0">
                <a:latin typeface="KG Second Chances Solid" panose="02000000000000000000" pitchFamily="2" charset="0"/>
              </a:rPr>
            </a:br>
            <a:r>
              <a:rPr lang="en-US" sz="17600" dirty="0">
                <a:latin typeface="KG Second Chances Solid" panose="02000000000000000000" pitchFamily="2" charset="0"/>
              </a:rPr>
              <a:t>Mrs. Hurst- Middle School Assistant Principal</a:t>
            </a:r>
            <a:br>
              <a:rPr lang="en-US" sz="17600" dirty="0">
                <a:latin typeface="KG Second Chances Solid" panose="02000000000000000000" pitchFamily="2" charset="0"/>
              </a:rPr>
            </a:br>
            <a:br>
              <a:rPr lang="en-US" sz="17600" dirty="0">
                <a:latin typeface="KG Second Chances Solid" panose="02000000000000000000" pitchFamily="2" charset="0"/>
              </a:rPr>
            </a:br>
            <a:r>
              <a:rPr lang="en-US" sz="17600" dirty="0">
                <a:latin typeface="KG Second Chances Solid" panose="02000000000000000000" pitchFamily="2" charset="0"/>
              </a:rPr>
              <a:t>Deputy </a:t>
            </a:r>
            <a:r>
              <a:rPr lang="en-US" sz="17600" dirty="0" err="1">
                <a:latin typeface="KG Second Chances Solid" panose="02000000000000000000" pitchFamily="2" charset="0"/>
              </a:rPr>
              <a:t>Fornash</a:t>
            </a:r>
            <a:endParaRPr lang="en-US" sz="17600" dirty="0">
              <a:latin typeface="KG Second Chances Solid" panose="02000000000000000000" pitchFamily="2" charset="0"/>
            </a:endParaRPr>
          </a:p>
          <a:p>
            <a:r>
              <a:rPr lang="en-US" sz="17600" dirty="0">
                <a:latin typeface="KG Second Chances Solid" panose="02000000000000000000" pitchFamily="2" charset="0"/>
              </a:rPr>
              <a:t>Dean James &amp; Dean Woollard</a:t>
            </a:r>
            <a:br>
              <a:rPr lang="en-US" sz="17600" dirty="0">
                <a:latin typeface="KG Second Chances Solid" panose="02000000000000000000" pitchFamily="2" charset="0"/>
              </a:rPr>
            </a:br>
            <a:br>
              <a:rPr lang="en-US" sz="17600" dirty="0">
                <a:latin typeface="KG Second Chances Solid" panose="02000000000000000000" pitchFamily="2" charset="0"/>
              </a:rPr>
            </a:br>
            <a:r>
              <a:rPr lang="en-US" sz="17600" dirty="0">
                <a:latin typeface="KG Second Chances Solid" panose="02000000000000000000" pitchFamily="2" charset="0"/>
              </a:rPr>
              <a:t>Mrs. Moura</a:t>
            </a:r>
            <a:br>
              <a:rPr lang="en-US" sz="17600" dirty="0"/>
            </a:br>
            <a:r>
              <a:rPr lang="en-US" sz="17600" dirty="0">
                <a:latin typeface="KG Second Chances Solid" panose="02000000000000000000" pitchFamily="2" charset="0"/>
              </a:rPr>
              <a:t>Guidance Counselor – Room 923</a:t>
            </a:r>
          </a:p>
        </p:txBody>
      </p:sp>
    </p:spTree>
    <p:extLst>
      <p:ext uri="{BB962C8B-B14F-4D97-AF65-F5344CB8AC3E}">
        <p14:creationId xmlns:p14="http://schemas.microsoft.com/office/powerpoint/2010/main" val="389648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635" y="743212"/>
            <a:ext cx="3433704" cy="12954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KG Second Chances Solid" panose="02000000000000000000" pitchFamily="2" charset="0"/>
              </a:rPr>
              <a:t>GLOWS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FC652D3-1BC6-53B0-3B13-BC9B079C6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4422638" y="532242"/>
            <a:ext cx="3319325" cy="186712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E6F633-26E8-AC08-1618-3AEF5DF9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32" y="2644128"/>
            <a:ext cx="4479533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-keeping hands to yourself (especially during transitions)</a:t>
            </a:r>
          </a:p>
          <a:p>
            <a:pPr marL="0" indent="0" algn="ctr">
              <a:buNone/>
            </a:pPr>
            <a:r>
              <a:rPr lang="en-US" sz="2800"/>
              <a:t>--</a:t>
            </a:r>
            <a:r>
              <a:rPr lang="en-US" sz="2800" dirty="0"/>
              <a:t>tardies / being in the hallway during class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F57E0B-2D69-D4A6-E2E5-A586D1F8F553}"/>
              </a:ext>
            </a:extLst>
          </p:cNvPr>
          <p:cNvSpPr txBox="1">
            <a:spLocks/>
          </p:cNvSpPr>
          <p:nvPr/>
        </p:nvSpPr>
        <p:spPr>
          <a:xfrm>
            <a:off x="7193621" y="777007"/>
            <a:ext cx="3995744" cy="1295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KG Second Chances Solid" panose="02000000000000000000" pitchFamily="2" charset="0"/>
              </a:rPr>
              <a:t>GROWS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29BE868-951C-DA44-9D4A-23EE9B72BB60}"/>
              </a:ext>
            </a:extLst>
          </p:cNvPr>
          <p:cNvSpPr txBox="1">
            <a:spLocks/>
          </p:cNvSpPr>
          <p:nvPr/>
        </p:nvSpPr>
        <p:spPr>
          <a:xfrm>
            <a:off x="820219" y="2644128"/>
            <a:ext cx="447953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r>
              <a:rPr lang="en-US" sz="2800" dirty="0"/>
              <a:t>Interacting more with people (instead of being on phones)</a:t>
            </a:r>
          </a:p>
          <a:p>
            <a:pPr algn="ctr">
              <a:buFontTx/>
              <a:buChar char="-"/>
            </a:pPr>
            <a:r>
              <a:rPr lang="en-US" sz="2800" dirty="0"/>
              <a:t>Being kind / watching out for our younger Falcons in the hallways </a:t>
            </a:r>
          </a:p>
          <a:p>
            <a:pPr algn="ctr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689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632" y="777008"/>
            <a:ext cx="10186734" cy="12954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KG Second Chances Solid" panose="02000000000000000000" pitchFamily="2" charset="0"/>
              </a:rPr>
              <a:t>Appro</a:t>
            </a:r>
            <a:r>
              <a:rPr lang="en-US" b="1" dirty="0">
                <a:latin typeface="KG Second Chances Solid" panose="02000000000000000000" pitchFamily="2" charset="0"/>
              </a:rPr>
              <a:t>priate Language </a:t>
            </a:r>
            <a:endParaRPr lang="en-US" sz="4400" b="1" dirty="0">
              <a:latin typeface="KG Second Chances Solid" panose="02000000000000000000" pitchFamily="2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FC652D3-1BC6-53B0-3B13-BC9B079C6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4436336" y="491147"/>
            <a:ext cx="3319325" cy="186712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E6F633-26E8-AC08-1618-3AEF5DF9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84" y="2556932"/>
            <a:ext cx="10561834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It is expected that students understand that any conduct or behavior that demeans, degrades, antagonizes, humiliates or embarrasses a person or group of persons, including racial slurs or derogatory comments is unacceptable and outlined in our student code of conduct as a Level II and Level III offense. FCA does not take this lightly and will follow the SJCSD Code of Conduct.</a:t>
            </a:r>
          </a:p>
          <a:p>
            <a:pPr marL="0" indent="0" algn="ctr">
              <a:buNone/>
            </a:pPr>
            <a:r>
              <a:rPr lang="en-US" sz="2800" dirty="0"/>
              <a:t>This type of offense can result in OSS.</a:t>
            </a:r>
          </a:p>
        </p:txBody>
      </p:sp>
    </p:spTree>
    <p:extLst>
      <p:ext uri="{BB962C8B-B14F-4D97-AF65-F5344CB8AC3E}">
        <p14:creationId xmlns:p14="http://schemas.microsoft.com/office/powerpoint/2010/main" val="303259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C8020D9-982F-C620-58E9-2031A6C41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-3544" y="487044"/>
            <a:ext cx="12191980" cy="5681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7454D5-EF29-C64F-AE7D-6AF9EBCA0A6F}"/>
              </a:ext>
            </a:extLst>
          </p:cNvPr>
          <p:cNvSpPr txBox="1"/>
          <p:nvPr/>
        </p:nvSpPr>
        <p:spPr>
          <a:xfrm>
            <a:off x="-3544" y="1059335"/>
            <a:ext cx="12195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KG Second Chances Solid" panose="02000000000000000000" pitchFamily="2" charset="0"/>
              </a:rPr>
              <a:t>Cheating / Plagiarism </a:t>
            </a:r>
            <a:endParaRPr lang="en-US" sz="5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09F0E5-C317-AE65-9F15-20772C60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595" y="2108931"/>
            <a:ext cx="9699702" cy="22321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14033-3674-B7C2-64E1-E9A977CECA2C}"/>
              </a:ext>
            </a:extLst>
          </p:cNvPr>
          <p:cNvSpPr txBox="1"/>
          <p:nvPr/>
        </p:nvSpPr>
        <p:spPr>
          <a:xfrm>
            <a:off x="1239031" y="4633645"/>
            <a:ext cx="10038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 FCA, when cheating/plagiarism is founded, the student may complete a retake (at the teacher’s discretion) for up to a 75% </a:t>
            </a:r>
          </a:p>
        </p:txBody>
      </p:sp>
    </p:spTree>
    <p:extLst>
      <p:ext uri="{BB962C8B-B14F-4D97-AF65-F5344CB8AC3E}">
        <p14:creationId xmlns:p14="http://schemas.microsoft.com/office/powerpoint/2010/main" val="38790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2" y="0"/>
            <a:ext cx="6573685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KG Second Chances Solid" panose="02000000000000000000" pitchFamily="2" charset="0"/>
              </a:rPr>
              <a:t>Threat Assessments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C68B-6EF3-1CBE-DD89-8C5CB18F7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1339702"/>
            <a:ext cx="10473070" cy="453616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Making  threats  to hurt others,  their reputation, or  their  property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Verbal, written, or electronic communication to any person, containing a threat to harm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Level II offenses are acts of misconduct that are more serious or disruptive than offenses in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Level I.   Level II also includes repeated acts of Level I misconduct, and acts directed against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 or property  that do not seriously endanger the health or safety of others.  A student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 commits a Level II offense  may also be subject to criminal proceedings. 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 Level III infractions are major acts of misconduct which the School Board has determined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constitute a  serious breach of conduct.  They include repeated misconduct acts from Level II, serious disruptions of school order and threats to the health, safety and property of others.   A student who commits a Level  III offense may also be subject to criminal proceedings. </a:t>
            </a:r>
          </a:p>
        </p:txBody>
      </p:sp>
    </p:spTree>
    <p:extLst>
      <p:ext uri="{BB962C8B-B14F-4D97-AF65-F5344CB8AC3E}">
        <p14:creationId xmlns:p14="http://schemas.microsoft.com/office/powerpoint/2010/main" val="379342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36" y="1206322"/>
            <a:ext cx="11472407" cy="5753824"/>
          </a:xfrm>
          <a:noFill/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Fortify FL 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See Something, Say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S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omething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Self Harm / Harm to Others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  <a:t>Bullying / Cyber Bullying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G Second Chances Solid" panose="02000000000000000000" pitchFamily="2" charset="0"/>
              </a:rPr>
            </a:b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61" y="285026"/>
            <a:ext cx="1810882" cy="1338292"/>
          </a:xfrm>
          <a:prstGeom prst="rect">
            <a:avLst/>
          </a:prstGeom>
        </p:spPr>
      </p:pic>
      <p:pic>
        <p:nvPicPr>
          <p:cNvPr id="2050" name="Picture 2" descr="FortifyFL: Suspicious Activity Reporting – James E. Stephens Elementary">
            <a:extLst>
              <a:ext uri="{FF2B5EF4-FFF2-40B4-BE49-F238E27FC236}">
                <a16:creationId xmlns:a16="http://schemas.microsoft.com/office/drawing/2014/main" id="{35DE4A07-730E-2E82-2290-D7AEED66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71" y="762000"/>
            <a:ext cx="6174535" cy="15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8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49BF3C-6828-42A5-A3BA-22D05C7C2C42}"/>
              </a:ext>
            </a:extLst>
          </p:cNvPr>
          <p:cNvSpPr txBox="1"/>
          <p:nvPr/>
        </p:nvSpPr>
        <p:spPr>
          <a:xfrm>
            <a:off x="626165" y="1103874"/>
            <a:ext cx="109628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Cell Phone/Technology Policy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2768D3F-A3AD-A2A2-E1FF-7D1B77695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16568"/>
          <a:stretch/>
        </p:blipFill>
        <p:spPr>
          <a:xfrm>
            <a:off x="-18212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9FE0EC-622A-E7FE-1025-ABFB53BC452A}"/>
              </a:ext>
            </a:extLst>
          </p:cNvPr>
          <p:cNvSpPr txBox="1"/>
          <p:nvPr/>
        </p:nvSpPr>
        <p:spPr>
          <a:xfrm>
            <a:off x="993913" y="2552822"/>
            <a:ext cx="101677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Students may possess cellular telephones and other wireless communication devices at school, on and at school functions. </a:t>
            </a:r>
            <a:r>
              <a:rPr lang="en-US" sz="2800" b="1" u="sng" dirty="0"/>
              <a:t>However, they must be turned off, stored in student’s backpack</a:t>
            </a:r>
            <a:r>
              <a:rPr lang="en-US" sz="2800" dirty="0"/>
              <a:t>. The device shall not be used during the school day without administrative approval.</a:t>
            </a:r>
          </a:p>
          <a:p>
            <a:endParaRPr lang="en-US" sz="2800" dirty="0"/>
          </a:p>
          <a:p>
            <a:r>
              <a:rPr lang="en-US" sz="2800" dirty="0"/>
              <a:t>Repeated failure to comply will be considered defiance of school. </a:t>
            </a:r>
          </a:p>
          <a:p>
            <a:endParaRPr lang="en-US" dirty="0"/>
          </a:p>
          <a:p>
            <a:r>
              <a:rPr lang="en-US" dirty="0"/>
              <a:t>Please see the student code of conduct for more detailed information. </a:t>
            </a:r>
          </a:p>
          <a:p>
            <a:r>
              <a:rPr lang="en-US" dirty="0"/>
              <a:t>For medical conditions, you can reach out to Nurse Lauri Frost</a:t>
            </a:r>
          </a:p>
        </p:txBody>
      </p:sp>
    </p:spTree>
    <p:extLst>
      <p:ext uri="{BB962C8B-B14F-4D97-AF65-F5344CB8AC3E}">
        <p14:creationId xmlns:p14="http://schemas.microsoft.com/office/powerpoint/2010/main" val="95459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306128"/>
            <a:ext cx="11665526" cy="4963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KG Second Chances Solid" panose="02000000000000000000" pitchFamily="2" charset="0"/>
              </a:rPr>
              <a:t>Behavior Expectations &amp; Documentation</a:t>
            </a:r>
            <a:br>
              <a:rPr lang="en-US" sz="5500" b="1" dirty="0">
                <a:solidFill>
                  <a:schemeClr val="tx1"/>
                </a:solidFill>
                <a:latin typeface="KG Second Chances Solid" panose="02000000000000000000" pitchFamily="2" charset="0"/>
              </a:rPr>
            </a:br>
            <a:endParaRPr lang="en-US" sz="5500" b="1" dirty="0">
              <a:solidFill>
                <a:schemeClr val="tx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86" y="2666998"/>
            <a:ext cx="4781867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When a student violates the behavioral expectations, teachers will go through this process: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F0630-D1CB-448B-8BD7-A1398ABF4FDE}"/>
              </a:ext>
            </a:extLst>
          </p:cNvPr>
          <p:cNvSpPr txBox="1"/>
          <p:nvPr/>
        </p:nvSpPr>
        <p:spPr>
          <a:xfrm>
            <a:off x="1706880" y="4807309"/>
            <a:ext cx="451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Step 1 </a:t>
            </a:r>
            <a:r>
              <a:rPr lang="en-US" sz="6600" b="1" dirty="0">
                <a:sym typeface="Wingdings" panose="05000000000000000000" pitchFamily="2" charset="2"/>
              </a:rPr>
              <a:t></a:t>
            </a:r>
            <a:endParaRPr lang="en-US" sz="6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C0EFF-8888-C0B4-9989-2CEBAA404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383" y="1649054"/>
            <a:ext cx="5556231" cy="41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6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32994</TotalTime>
  <Words>760</Words>
  <Application>Microsoft Office PowerPoint</Application>
  <PresentationFormat>Widescreen</PresentationFormat>
  <Paragraphs>82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Garamond</vt:lpstr>
      <vt:lpstr>KG Second Chances Solid</vt:lpstr>
      <vt:lpstr>Organic</vt:lpstr>
      <vt:lpstr>PowerPoint Presentation</vt:lpstr>
      <vt:lpstr>PowerPoint Presentation</vt:lpstr>
      <vt:lpstr>GLOWS</vt:lpstr>
      <vt:lpstr>Appropriate Language </vt:lpstr>
      <vt:lpstr>PowerPoint Presentation</vt:lpstr>
      <vt:lpstr>Threat Assessments</vt:lpstr>
      <vt:lpstr>   Fortify FL   See Something, Say Something Self Harm / Harm to Others Bullying / Cyber Bullying   </vt:lpstr>
      <vt:lpstr>PowerPoint Presentation</vt:lpstr>
      <vt:lpstr>Behavior Expectations &amp; Documentation </vt:lpstr>
      <vt:lpstr>PowerPoint Presentation</vt:lpstr>
      <vt:lpstr>PowerPoint Presentation</vt:lpstr>
      <vt:lpstr>PowerPoint Presentation</vt:lpstr>
      <vt:lpstr>PowerPoint Presentation</vt:lpstr>
      <vt:lpstr> St. Johns County School District  Dress Code Policy</vt:lpstr>
      <vt:lpstr>PowerPoint Presentation</vt:lpstr>
      <vt:lpstr>High School Registration Dates</vt:lpstr>
      <vt:lpstr>PowerPoint Presentation</vt:lpstr>
      <vt:lpstr>PowerPoint Presentation</vt:lpstr>
    </vt:vector>
  </TitlesOfParts>
  <Company>St.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Lime</dc:creator>
  <cp:lastModifiedBy>Jacquelyn Woollard</cp:lastModifiedBy>
  <cp:revision>65</cp:revision>
  <dcterms:created xsi:type="dcterms:W3CDTF">2018-08-08T13:47:39Z</dcterms:created>
  <dcterms:modified xsi:type="dcterms:W3CDTF">2024-01-10T16:22:55Z</dcterms:modified>
</cp:coreProperties>
</file>